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10" r:id="rId3"/>
    <p:sldId id="417" r:id="rId4"/>
    <p:sldId id="411" r:id="rId5"/>
    <p:sldId id="418" r:id="rId6"/>
    <p:sldId id="412" r:id="rId7"/>
    <p:sldId id="413" r:id="rId9"/>
    <p:sldId id="41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2667000" y="315913"/>
            <a:ext cx="6858000" cy="676275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产品信息</a:t>
            </a:r>
            <a:endPara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088515" y="1112520"/>
          <a:ext cx="7549515" cy="300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30"/>
                <a:gridCol w="5671185"/>
              </a:tblGrid>
              <a:tr h="4044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3米跳绳/粉绳+黑手柄</a:t>
                      </a:r>
                      <a:r>
                        <a:rPr 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3米跳绳/蓝绳+白手柄</a:t>
                      </a:r>
                      <a:endParaRPr 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4051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SKU</a:t>
                      </a:r>
                      <a:endParaRPr lang="en-US" altLang="zh-CN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DV0508C,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DV0509C</a:t>
                      </a:r>
                      <a:endParaRPr 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52895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首单对应平台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Ebay/Klokick/美国</a:t>
                      </a:r>
                      <a:endParaRPr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317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产品负责人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Demi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317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美国站关键词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jump rope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31686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参考</a:t>
                      </a: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ASIN</a:t>
                      </a:r>
                      <a:endParaRPr lang="en-US" altLang="zh-CN" sz="12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B08H8BH4ZT, </a:t>
                      </a:r>
                      <a:r>
                        <a:rPr lang="zh-CN" altLang="en-US" sz="1200">
                          <a:sym typeface="+mn-ea"/>
                        </a:rPr>
                        <a:t>B07HSVHBBB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317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参考内部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SKU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4013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销售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模式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(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独立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组合销售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)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独立销售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856740" y="4657725"/>
            <a:ext cx="7874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主要功能卖点：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细节图：手柄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绳芯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3-</a:t>
            </a:r>
            <a:r>
              <a:rPr lang="zh-CN" altLang="en-US" sz="1600">
                <a:sym typeface="+mn-ea"/>
              </a:rPr>
              <a:t>产品尺寸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长度调节方法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/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5-7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场景图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6455" y="4215765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背景图要求点：美国市场用美国房屋的素材</a:t>
            </a:r>
            <a:endParaRPr lang="en-US" altLang="zh-CN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36220" y="496570"/>
            <a:ext cx="8229600" cy="567055"/>
          </a:xfrm>
        </p:spPr>
        <p:txBody>
          <a:bodyPr>
            <a:normAutofit fontScale="90000"/>
          </a:bodyPr>
          <a:p>
            <a:pPr algn="l"/>
            <a:br>
              <a:rPr lang="zh-CN" altLang="en-US"/>
            </a:br>
            <a:r>
              <a:rPr lang="en-US" altLang="zh-CN" sz="2700"/>
              <a:t>1.</a:t>
            </a:r>
            <a:r>
              <a:rPr lang="zh-CN" altLang="en-US" sz="2700"/>
              <a:t>主图：</a:t>
            </a:r>
            <a:endParaRPr lang="zh-CN" altLang="en-US" sz="27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2430" y="1200785"/>
            <a:ext cx="2831465" cy="2779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5" y="2063115"/>
            <a:ext cx="2375535" cy="3096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4206875"/>
            <a:ext cx="2270760" cy="24517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630" y="4267835"/>
            <a:ext cx="2886075" cy="23907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445" y="822960"/>
            <a:ext cx="2735580" cy="28409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34315" y="514350"/>
            <a:ext cx="8229600" cy="567055"/>
          </a:xfrm>
        </p:spPr>
        <p:txBody>
          <a:bodyPr>
            <a:normAutofit fontScale="90000"/>
          </a:bodyPr>
          <a:p>
            <a:pPr algn="l"/>
            <a:br>
              <a:rPr lang="zh-CN" altLang="en-US"/>
            </a:br>
            <a:r>
              <a:rPr lang="en-US" altLang="zh-CN" sz="2700"/>
              <a:t>2.</a:t>
            </a:r>
            <a:r>
              <a:rPr lang="zh-CN" altLang="en-US" sz="2700"/>
              <a:t>细节图：手柄</a:t>
            </a:r>
            <a:r>
              <a:rPr lang="en-US" altLang="zh-CN" sz="2700"/>
              <a:t>&amp;</a:t>
            </a:r>
            <a:r>
              <a:rPr lang="zh-CN" altLang="en-US" sz="2700"/>
              <a:t>绳芯</a:t>
            </a:r>
            <a:endParaRPr lang="zh-CN" altLang="en-US" sz="27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270" y="1468755"/>
            <a:ext cx="2472055" cy="34823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15" y="1468755"/>
            <a:ext cx="2366010" cy="34817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84010" y="5158740"/>
            <a:ext cx="33007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solid PVC rope lasts long,</a:t>
            </a:r>
            <a:endParaRPr lang="en-US" altLang="zh-CN" sz="16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light-weight and tangle-free</a:t>
            </a:r>
            <a:endParaRPr lang="en-US" altLang="zh-CN" sz="16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5555" y="5158740"/>
            <a:ext cx="273685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>
                <a:sym typeface="+mn-ea"/>
              </a:rPr>
              <a:t>ergonomic design handle,</a:t>
            </a:r>
            <a:endParaRPr lang="en-US" altLang="zh-CN" sz="16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/>
              <a:t>comfort grip and easy rolling</a:t>
            </a:r>
            <a:endParaRPr lang="en-US" altLang="zh-CN" sz="16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94005" y="860425"/>
            <a:ext cx="8229600" cy="567055"/>
          </a:xfrm>
        </p:spPr>
        <p:txBody>
          <a:bodyPr>
            <a:normAutofit fontScale="90000"/>
          </a:bodyPr>
          <a:p>
            <a:pPr algn="l"/>
            <a:br>
              <a:rPr lang="zh-CN" altLang="en-US"/>
            </a:br>
            <a:r>
              <a:rPr lang="en-US" altLang="zh-CN" sz="2700"/>
              <a:t>2.</a:t>
            </a:r>
            <a:r>
              <a:rPr lang="zh-CN" altLang="en-US" sz="2700"/>
              <a:t>细节图（参考图）：</a:t>
            </a:r>
            <a:endParaRPr lang="zh-CN" altLang="en-US" sz="27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2104073"/>
            <a:ext cx="3034030" cy="303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72845" y="52362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B08H8BH4ZT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90" y="2005965"/>
            <a:ext cx="3316605" cy="3230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73980" y="52362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B07HSVHBBB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285" y="2296160"/>
            <a:ext cx="2667635" cy="26498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75115" y="52362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B07GFFH9B8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94005" y="860425"/>
            <a:ext cx="8229600" cy="567055"/>
          </a:xfrm>
        </p:spPr>
        <p:txBody>
          <a:bodyPr>
            <a:normAutofit fontScale="90000"/>
          </a:bodyPr>
          <a:p>
            <a:pPr algn="l"/>
            <a:br>
              <a:rPr lang="zh-CN" altLang="en-US"/>
            </a:br>
            <a:r>
              <a:rPr lang="en-US" altLang="zh-CN" sz="2700"/>
              <a:t>3</a:t>
            </a:r>
            <a:r>
              <a:rPr lang="en-US" altLang="zh-CN" sz="2700"/>
              <a:t>.</a:t>
            </a:r>
            <a:r>
              <a:rPr lang="zh-CN" altLang="en-US" sz="2700"/>
              <a:t>产品尺寸：</a:t>
            </a:r>
            <a:endParaRPr lang="zh-CN" altLang="en-US" sz="27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1515" y="2092960"/>
            <a:ext cx="3188970" cy="29737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60340" y="5535295"/>
            <a:ext cx="1671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B08DFSTC3J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0" y="2046605"/>
            <a:ext cx="2784475" cy="30772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01175" y="5535295"/>
            <a:ext cx="15722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B08729378Y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" y="2046605"/>
            <a:ext cx="2500630" cy="2578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960" y="5120005"/>
            <a:ext cx="3411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手柄长度：</a:t>
            </a:r>
            <a:r>
              <a:rPr lang="en-US" altLang="zh-CN" sz="1600">
                <a:sym typeface="+mn-ea"/>
              </a:rPr>
              <a:t>4.7''/12cm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手柄直径：</a:t>
            </a:r>
            <a:r>
              <a:rPr lang="en-US" altLang="zh-CN" sz="1600">
                <a:sym typeface="+mn-ea"/>
              </a:rPr>
              <a:t>0.4''/1.1cm, 0.8''/2.2cm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绳长：</a:t>
            </a:r>
            <a:r>
              <a:rPr lang="en-US" altLang="zh-CN" sz="1600">
                <a:sym typeface="+mn-ea"/>
              </a:rPr>
              <a:t>110''/280cm</a:t>
            </a:r>
            <a:endParaRPr lang="en-US" altLang="zh-CN" sz="1600"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1520190" y="3636010"/>
            <a:ext cx="800735" cy="186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2320925" y="4455795"/>
            <a:ext cx="1071245" cy="1172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94005" y="860425"/>
            <a:ext cx="8229600" cy="567055"/>
          </a:xfrm>
        </p:spPr>
        <p:txBody>
          <a:bodyPr>
            <a:normAutofit fontScale="90000"/>
          </a:bodyPr>
          <a:p>
            <a:pPr algn="l"/>
            <a:br>
              <a:rPr lang="zh-CN" altLang="en-US"/>
            </a:br>
            <a:r>
              <a:rPr lang="en-US" altLang="zh-CN" sz="2700"/>
              <a:t>4</a:t>
            </a:r>
            <a:r>
              <a:rPr lang="en-US" altLang="zh-CN" sz="2700"/>
              <a:t>.</a:t>
            </a:r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长度调节方法</a:t>
            </a:r>
            <a:r>
              <a:rPr lang="zh-CN" altLang="en-US" sz="2700"/>
              <a:t>：</a:t>
            </a:r>
            <a:endParaRPr lang="zh-CN" altLang="en-US" sz="27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1994535"/>
            <a:ext cx="2919730" cy="3477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05380" y="5631815"/>
            <a:ext cx="9505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KloKick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320030" y="2649220"/>
            <a:ext cx="54444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Easy to adjust: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1.Tie the knot 3cm away from the handle, making sure the two konts are symmetric.</a:t>
            </a:r>
            <a:endParaRPr lang="en-US" altLang="zh-CN" sz="1600"/>
          </a:p>
          <a:p>
            <a:pPr>
              <a:lnSpc>
                <a:spcPct val="150000"/>
              </a:lnSpc>
            </a:pPr>
            <a:r>
              <a:rPr lang="en-US" altLang="zh-CN" sz="1600">
                <a:sym typeface="+mn-ea"/>
              </a:rPr>
              <a:t>2. Pull out the rope from the bottom adjuster, cut off the extra part and put the rope back.</a:t>
            </a:r>
            <a:endParaRPr lang="en-US" altLang="zh-CN" sz="16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11150" y="551180"/>
            <a:ext cx="8229600" cy="567055"/>
          </a:xfrm>
        </p:spPr>
        <p:txBody>
          <a:bodyPr>
            <a:normAutofit fontScale="90000"/>
          </a:bodyPr>
          <a:p>
            <a:pPr algn="l"/>
            <a:br>
              <a:rPr lang="zh-CN" altLang="en-US"/>
            </a:br>
            <a:r>
              <a:rPr lang="en-US" sz="2200"/>
              <a:t>5-7</a:t>
            </a:r>
            <a:r>
              <a:rPr lang="zh-CN" altLang="en-US" sz="2200"/>
              <a:t>场景图：体现单人</a:t>
            </a:r>
            <a:r>
              <a:rPr lang="en-US" altLang="zh-CN" sz="2200"/>
              <a:t>/</a:t>
            </a:r>
            <a:r>
              <a:rPr lang="zh-CN" altLang="en-US" sz="2200"/>
              <a:t>多人</a:t>
            </a:r>
            <a:r>
              <a:rPr lang="zh-CN" altLang="en-US" sz="2200"/>
              <a:t>多种玩法，成人</a:t>
            </a:r>
            <a:r>
              <a:rPr lang="en-US" altLang="zh-CN" sz="2200"/>
              <a:t>/</a:t>
            </a:r>
            <a:r>
              <a:rPr lang="zh-CN" altLang="en-US" sz="2200"/>
              <a:t>儿童都可以使用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9455" y="1470025"/>
            <a:ext cx="2051050" cy="2097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" y="1396365"/>
            <a:ext cx="5762625" cy="5172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55" y="3843020"/>
            <a:ext cx="2461895" cy="24574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43992131-5f6a-4b76-9ee0-a91e1522faf7}"/>
</p:tagLst>
</file>

<file path=ppt/tags/tag64.xml><?xml version="1.0" encoding="utf-8"?>
<p:tagLst xmlns:p="http://schemas.openxmlformats.org/presentationml/2006/main">
  <p:tag name="KSO_WM_SLIDE_MODEL_TYPE" val="cover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WPS 演示</Application>
  <PresentationFormat>宽屏</PresentationFormat>
  <Paragraphs>81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产品信息</vt:lpstr>
      <vt:lpstr> 1.主图：</vt:lpstr>
      <vt:lpstr> 2.细节图：手柄&amp;绳芯</vt:lpstr>
      <vt:lpstr> 2.细节图（参考图）：</vt:lpstr>
      <vt:lpstr> 3.产品尺寸：</vt:lpstr>
      <vt:lpstr> 4.长度调节方法：</vt:lpstr>
      <vt:lpstr> 5-7场景图：体现单人/多人多种玩法，成人/儿童都可以使用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160</cp:revision>
  <dcterms:created xsi:type="dcterms:W3CDTF">2019-06-19T02:08:00Z</dcterms:created>
  <dcterms:modified xsi:type="dcterms:W3CDTF">2021-01-29T10:05:51Z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