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94" r:id="rId3"/>
    <p:sldId id="303" r:id="rId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67" autoAdjust="0"/>
  </p:normalViewPr>
  <p:slideViewPr>
    <p:cSldViewPr showGuides="1">
      <p:cViewPr varScale="1">
        <p:scale>
          <a:sx n="108" d="100"/>
          <a:sy n="108" d="100"/>
        </p:scale>
        <p:origin x="1704" y="96"/>
      </p:cViewPr>
      <p:guideLst>
        <p:guide orient="horz" pos="2160"/>
        <p:guide pos="29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buFont typeface="Arial" panose="020B0604020202020204" pitchFamily="34" charset="0"/>
              <a:buNone/>
              <a:defRPr sz="1200" noProof="1">
                <a:cs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50C8F2-C519-4BBC-A7E9-E742FD09CF03}" type="slidenum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E7C4038B-725C-474F-8252-C857ECEC6430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07917553-447C-4C6E-B252-687C2AF97965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2BAEE080-A827-4756-83CB-A27C0F3320A1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900FE9DF-1F06-4E09-BD68-472CD720F1F6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2F920E01-45BC-4EA2-8C57-C00A49C504CA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DC55218A-8C08-45EE-9B4C-F38C0FBEA6C1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DBE15674-1486-4E8A-9DD8-3F5FF9B7022A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AFE47657-F7C9-464E-84CC-61AB60ABDE4B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8BB02926-68FC-4589-8D11-DBD071026CE8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EDE2699A-7E33-41BA-9DBF-2C1B9F617C0C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A34EA0E0-93BB-423D-ACB8-32F1EB9D6D93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4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20204" pitchFamily="34" charset="0"/>
              <a:buNone/>
              <a:defRPr sz="1400" noProof="1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buFont typeface="Arial" panose="020B0604020202020204" pitchFamily="34" charset="0"/>
              <a:buNone/>
              <a:defRPr sz="1400" noProof="1">
                <a:cs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FFE1D26C-659E-4B32-8317-75FA193CC40B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zh-CN"/>
              <a:t>产品图片</a:t>
            </a:r>
            <a:endParaRPr lang="zh-CN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ctrTitle"/>
          </p:nvPr>
        </p:nvSpPr>
        <p:spPr>
          <a:xfrm>
            <a:off x="1143000" y="315913"/>
            <a:ext cx="6858000" cy="676275"/>
          </a:xfrm>
        </p:spPr>
        <p:txBody>
          <a:bodyPr wrap="square" lIns="91440" tIns="45720" rIns="91440" bIns="45720" anchor="b"/>
          <a:lstStyle/>
          <a:p>
            <a:pPr eaLnBrk="1" hangingPunct="1"/>
            <a:r>
              <a:rPr lang="zh-CN" altLang="en-US" kern="1200" dirty="0">
                <a:latin typeface="微软雅黑" panose="020B0503020204020204" charset="-122"/>
                <a:ea typeface="微软雅黑" panose="020B0503020204020204" charset="-122"/>
                <a:cs typeface="+mj-cs"/>
              </a:rPr>
              <a:t>产品信息</a:t>
            </a:r>
            <a:endParaRPr lang="zh-CN" altLang="en-US" kern="1200" dirty="0"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56721" y="1013326"/>
            <a:ext cx="6350000" cy="4184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产品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SKU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AA0507B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产品名称：</a:t>
            </a:r>
            <a:r>
              <a:rPr sz="1400" dirty="0"/>
              <a:t>CN17/德国/7寸双锭安卓10.0系统通用机AC8321/2G+16Ｇ/Pumpkin</a:t>
            </a:r>
            <a:endParaRPr sz="1400" dirty="0"/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产品负责人：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Ken/Sylvia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美国站关键词： </a:t>
            </a:r>
            <a:r>
              <a:rPr lang="en-US" altLang="zh-CN" sz="1400" noProof="0" dirty="0"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android car stereo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endParaRPr lang="en-US" altLang="zh-CN" sz="1400" dirty="0"/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销售模式：独立销售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需要做</a:t>
            </a:r>
            <a:r>
              <a:rPr lang="zh-CN" altLang="en-US" sz="14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网站</a:t>
            </a:r>
            <a:endParaRPr lang="zh-CN" altLang="en-US" sz="14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1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endParaRPr lang="zh-CN" altLang="en-US" sz="1400" b="1" dirty="0">
              <a:solidFill>
                <a:schemeClr val="accent6">
                  <a:lumMod val="60000"/>
                  <a:lumOff val="4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产品主要功能卖点：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1. </a:t>
            </a:r>
            <a:r>
              <a:rPr lang="zh-CN" altLang="zh-CN" sz="1400" dirty="0">
                <a:latin typeface="微软雅黑" panose="020B0503020204020204" charset="-122"/>
                <a:ea typeface="微软雅黑" panose="020B0503020204020204" charset="-122"/>
              </a:rPr>
              <a:t>主图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2. </a:t>
            </a:r>
            <a:r>
              <a:rPr lang="zh-CN" altLang="zh-CN" sz="1400" dirty="0">
                <a:latin typeface="微软雅黑" panose="020B0503020204020204" charset="-122"/>
                <a:ea typeface="微软雅黑" panose="020B0503020204020204" charset="-122"/>
              </a:rPr>
              <a:t>安卓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10.0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系统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,/2G +16G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3. 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WIFI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+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蓝牙 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4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收音机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+DAB+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5.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导航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+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倒车后视</a:t>
            </a:r>
            <a:endParaRPr lang="en-US" altLang="zh-CN" sz="14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6.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尺寸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(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双锭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)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7.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小功能配件图汇总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(EQ,OBD2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</a:t>
            </a:r>
            <a:r>
              <a:rPr lang="zh-CN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视频输出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等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)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sz="14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878840" y="5470295"/>
            <a:ext cx="6858000" cy="676275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kern="1200" dirty="0">
                <a:latin typeface="微软雅黑" panose="020B0503020204020204" charset="-122"/>
                <a:ea typeface="微软雅黑" panose="020B0503020204020204" charset="-122"/>
                <a:cs typeface="+mj-cs"/>
              </a:rPr>
              <a:t>设计要求</a:t>
            </a:r>
            <a:endParaRPr lang="zh-CN" altLang="en-US" kern="1200" dirty="0"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80415" y="6146737"/>
            <a:ext cx="738505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   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要求多角度展示产品，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设计简洁大方，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素材新颖，不要重复使用相同的素材等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WPS 演示</Application>
  <PresentationFormat>全屏显示(4:3)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产品图片</vt:lpstr>
      <vt:lpstr>产品信息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首图</dc:title>
  <dc:creator>lifuxiao</dc:creator>
  <cp:lastModifiedBy>Administrator</cp:lastModifiedBy>
  <cp:revision>227</cp:revision>
  <dcterms:created xsi:type="dcterms:W3CDTF">2017-05-06T15:20:00Z</dcterms:created>
  <dcterms:modified xsi:type="dcterms:W3CDTF">2020-06-23T05:38:44Z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