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94" r:id="rId3"/>
    <p:sldId id="303" r:id="rId4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67" autoAdjust="0"/>
  </p:normalViewPr>
  <p:slideViewPr>
    <p:cSldViewPr showGuides="1">
      <p:cViewPr varScale="1">
        <p:scale>
          <a:sx n="108" d="100"/>
          <a:sy n="108" d="100"/>
        </p:scale>
        <p:origin x="1704" y="96"/>
      </p:cViewPr>
      <p:guideLst>
        <p:guide orient="horz" pos="2160"/>
        <p:guide pos="291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buFont typeface="Arial" panose="020B0604020202020204" pitchFamily="34" charset="0"/>
              <a:buNone/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buFont typeface="Arial" panose="020B0604020202020204" pitchFamily="34" charset="0"/>
              <a:buNone/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buFont typeface="Arial" panose="020B0604020202020204" pitchFamily="34" charset="0"/>
              <a:buNone/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buFont typeface="Arial" panose="020B0604020202020204" pitchFamily="34" charset="0"/>
              <a:buNone/>
              <a:defRPr sz="1200" noProof="1">
                <a:cs typeface="+mn-ea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A350C8F2-C519-4BBC-A7E9-E742FD09CF03}" type="slidenum">
              <a:rPr kumimoji="0" lang="zh-CN" altLang="en-US" sz="12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7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indent="0" algn="l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endParaRPr kumimoji="0" lang="zh-CN" altLang="en-US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endParaRPr kumimoji="0" lang="zh-CN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fld id="{E7C4038B-725C-474F-8252-C857ECEC6430}" type="slidenum">
              <a:rPr kumimoji="0" lang="zh-CN" altLang="en-US" b="0" i="0" kern="1200" cap="none" spc="0" normalizeH="0" baseline="0" noProof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7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indent="0" algn="l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endParaRPr kumimoji="0" lang="zh-CN" altLang="en-US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endParaRPr kumimoji="0" lang="zh-CN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fld id="{07917553-447C-4C6E-B252-687C2AF97965}" type="slidenum">
              <a:rPr kumimoji="0" lang="zh-CN" altLang="en-US" b="0" i="0" kern="1200" cap="none" spc="0" normalizeH="0" baseline="0" noProof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7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indent="0" algn="l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endParaRPr kumimoji="0" lang="zh-CN" altLang="en-US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endParaRPr kumimoji="0" lang="zh-CN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fld id="{2BAEE080-A827-4756-83CB-A27C0F3320A1}" type="slidenum">
              <a:rPr kumimoji="0" lang="zh-CN" altLang="en-US" b="0" i="0" kern="1200" cap="none" spc="0" normalizeH="0" baseline="0" noProof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7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indent="0" algn="l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endParaRPr kumimoji="0" lang="zh-CN" altLang="en-US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endParaRPr kumimoji="0" lang="zh-CN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fld id="{900FE9DF-1F06-4E09-BD68-472CD720F1F6}" type="slidenum">
              <a:rPr kumimoji="0" lang="zh-CN" altLang="en-US" b="0" i="0" kern="1200" cap="none" spc="0" normalizeH="0" baseline="0" noProof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7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indent="0" algn="l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endParaRPr kumimoji="0" lang="zh-CN" altLang="en-US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endParaRPr kumimoji="0" lang="zh-CN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fld id="{2F920E01-45BC-4EA2-8C57-C00A49C504CA}" type="slidenum">
              <a:rPr kumimoji="0" lang="zh-CN" altLang="en-US" b="0" i="0" kern="1200" cap="none" spc="0" normalizeH="0" baseline="0" noProof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7" name="日期占位符 1027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indent="0" algn="l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endParaRPr kumimoji="0" lang="zh-CN" altLang="en-US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endParaRPr kumimoji="0" lang="zh-CN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fld id="{DC55218A-8C08-45EE-9B4C-F38C0FBEA6C1}" type="slidenum">
              <a:rPr kumimoji="0" lang="zh-CN" altLang="en-US" b="0" i="0" kern="1200" cap="none" spc="0" normalizeH="0" baseline="0" noProof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7" name="日期占位符 1027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indent="0" algn="l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endParaRPr kumimoji="0" lang="zh-CN" altLang="en-US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1028"/>
          <p:cNvSpPr>
            <a:spLocks noGrp="1"/>
          </p:cNvSpPr>
          <p:nvPr>
            <p:ph type="ftr" sz="quarter" idx="1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endParaRPr kumimoji="0" lang="zh-CN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1029"/>
          <p:cNvSpPr>
            <a:spLocks noGrp="1"/>
          </p:cNvSpPr>
          <p:nvPr>
            <p:ph type="sldNum" sz="quarter" idx="1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fld id="{DBE15674-1486-4E8A-9DD8-3F5FF9B7022A}" type="slidenum">
              <a:rPr kumimoji="0" lang="zh-CN" altLang="en-US" b="0" i="0" kern="1200" cap="none" spc="0" normalizeH="0" baseline="0" noProof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7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indent="0" algn="l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endParaRPr kumimoji="0" lang="zh-CN" altLang="en-US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endParaRPr kumimoji="0" lang="zh-CN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fld id="{AFE47657-F7C9-464E-84CC-61AB60ABDE4B}" type="slidenum">
              <a:rPr kumimoji="0" lang="zh-CN" altLang="en-US" b="0" i="0" kern="1200" cap="none" spc="0" normalizeH="0" baseline="0" noProof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indent="0" algn="l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endParaRPr kumimoji="0" lang="zh-CN" altLang="en-US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endParaRPr kumimoji="0" lang="zh-CN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fld id="{8BB02926-68FC-4589-8D11-DBD071026CE8}" type="slidenum">
              <a:rPr kumimoji="0" lang="zh-CN" altLang="en-US" b="0" i="0" kern="1200" cap="none" spc="0" normalizeH="0" baseline="0" noProof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7" name="日期占位符 1027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indent="0" algn="l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endParaRPr kumimoji="0" lang="zh-CN" altLang="en-US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endParaRPr kumimoji="0" lang="zh-CN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fld id="{EDE2699A-7E33-41BA-9DBF-2C1B9F617C0C}" type="slidenum">
              <a:rPr kumimoji="0" lang="zh-CN" altLang="en-US" b="0" i="0" kern="1200" cap="none" spc="0" normalizeH="0" baseline="0" noProof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7" name="日期占位符 1027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indent="0" algn="l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endParaRPr kumimoji="0" lang="zh-CN" altLang="en-US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endParaRPr kumimoji="0" lang="zh-CN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fld id="{A34EA0E0-93BB-423D-ACB8-32F1EB9D6D93}" type="slidenum">
              <a:rPr kumimoji="0" lang="zh-CN" altLang="en-US" b="0" i="0" kern="1200" cap="none" spc="0" normalizeH="0" baseline="0" noProof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b="0" i="0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 indent="-34290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-285750"/>
            <a:r>
              <a:rPr lang="zh-CN" altLang="en-US" dirty="0"/>
              <a:t>第二级</a:t>
            </a:r>
            <a:endParaRPr lang="zh-CN" altLang="en-US" dirty="0"/>
          </a:p>
          <a:p>
            <a:pPr lvl="2" indent="-228600"/>
            <a:r>
              <a:rPr lang="zh-CN" altLang="en-US" dirty="0"/>
              <a:t>第三级</a:t>
            </a:r>
            <a:endParaRPr lang="zh-CN" altLang="en-US" dirty="0"/>
          </a:p>
          <a:p>
            <a:pPr lvl="3" indent="-228600"/>
            <a:r>
              <a:rPr lang="zh-CN" altLang="en-US" dirty="0"/>
              <a:t>第四级</a:t>
            </a:r>
            <a:endParaRPr lang="zh-CN" altLang="en-US" dirty="0"/>
          </a:p>
          <a:p>
            <a:pPr lvl="4" indent="-228600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eaLnBrk="1" hangingPunct="1">
              <a:buFont typeface="Arial" panose="020B0604020202020204" pitchFamily="34" charset="0"/>
              <a:buNone/>
              <a:defRPr sz="1400"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 eaLnBrk="1" hangingPunct="1">
              <a:buFont typeface="Arial" panose="020B0604020202020204" pitchFamily="34" charset="0"/>
              <a:buNone/>
              <a:defRPr sz="1400" noProof="1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buFont typeface="Arial" panose="020B0604020202020204" pitchFamily="34" charset="0"/>
              <a:buNone/>
              <a:defRPr sz="1400" noProof="1">
                <a:cs typeface="+mn-ea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FFE1D26C-659E-4B32-8317-75FA193CC40B}" type="slidenum">
              <a:rPr kumimoji="0" lang="zh-CN" altLang="en-US" sz="14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/>
              <a:t>产品图片</a:t>
            </a:r>
            <a:endParaRPr lang="zh-CN" altLang="zh-CN"/>
          </a:p>
        </p:txBody>
      </p:sp>
      <p:pic>
        <p:nvPicPr>
          <p:cNvPr id="1026" name="Picture 2" descr="IMAGE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750" y="1450435"/>
            <a:ext cx="4762500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ctrTitle"/>
          </p:nvPr>
        </p:nvSpPr>
        <p:spPr>
          <a:xfrm>
            <a:off x="1143000" y="315913"/>
            <a:ext cx="6858000" cy="676275"/>
          </a:xfrm>
        </p:spPr>
        <p:txBody>
          <a:bodyPr wrap="square" lIns="91440" tIns="45720" rIns="91440" bIns="45720" anchor="b"/>
          <a:lstStyle/>
          <a:p>
            <a:pPr eaLnBrk="1" hangingPunct="1"/>
            <a:r>
              <a:rPr lang="zh-CN" altLang="en-US" kern="1200" dirty="0">
                <a:latin typeface="微软雅黑" panose="020B0503020204020204" charset="-122"/>
                <a:ea typeface="微软雅黑" panose="020B0503020204020204" charset="-122"/>
                <a:cs typeface="+mj-cs"/>
              </a:rPr>
              <a:t>产品信息</a:t>
            </a:r>
            <a:endParaRPr lang="zh-CN" altLang="en-US" kern="1200" dirty="0">
              <a:latin typeface="微软雅黑" panose="020B0503020204020204" charset="-122"/>
              <a:ea typeface="微软雅黑" panose="020B0503020204020204" charset="-122"/>
              <a:cs typeface="+mj-cs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056721" y="1013326"/>
            <a:ext cx="6350000" cy="4831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产品</a:t>
            </a: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SKU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：</a:t>
            </a: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AA0577B AA0674B</a:t>
            </a:r>
            <a:endParaRPr lang="en-US" altLang="zh-CN" sz="14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产品名称：</a:t>
            </a:r>
            <a:r>
              <a:rPr lang="zh-CN" altLang="en-US" sz="1400" dirty="0"/>
              <a:t>大众通用机</a:t>
            </a:r>
            <a:r>
              <a:rPr lang="en-US" altLang="zh-CN" sz="1400" dirty="0"/>
              <a:t>/</a:t>
            </a:r>
            <a:r>
              <a:rPr lang="zh-CN" altLang="en-US" sz="1400" dirty="0"/>
              <a:t>安卓</a:t>
            </a:r>
            <a:r>
              <a:rPr lang="en-US" altLang="zh-CN" sz="1400" dirty="0"/>
              <a:t>10.0/8</a:t>
            </a:r>
            <a:r>
              <a:rPr lang="zh-CN" altLang="en-US" sz="1400" dirty="0"/>
              <a:t>寸带</a:t>
            </a:r>
            <a:r>
              <a:rPr lang="en-US" altLang="zh-CN" sz="1400" dirty="0"/>
              <a:t>DVD</a:t>
            </a:r>
            <a:r>
              <a:rPr lang="zh-CN" altLang="en-US" sz="1400" dirty="0"/>
              <a:t>黑色</a:t>
            </a:r>
            <a:r>
              <a:rPr lang="en-US" altLang="zh-CN" sz="1400" dirty="0"/>
              <a:t>/2G+16G/</a:t>
            </a:r>
            <a:r>
              <a:rPr lang="zh-CN" altLang="en-US" sz="1400" dirty="0"/>
              <a:t>不配卡</a:t>
            </a:r>
            <a:endParaRPr sz="14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产品负责人： </a:t>
            </a: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ken/Sylvia</a:t>
            </a:r>
            <a:endParaRPr lang="en-US" altLang="zh-CN" sz="1400" dirty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美国站关键词： </a:t>
            </a:r>
            <a:r>
              <a:rPr lang="en-US" altLang="zh-CN" sz="1400" noProof="0" dirty="0"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android car stereo</a:t>
            </a: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endParaRPr lang="en-US" altLang="zh-CN" sz="14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图片处理参考链接</a:t>
            </a: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:  </a:t>
            </a:r>
            <a:r>
              <a:rPr lang="en-US" altLang="zh-CN" sz="1400" dirty="0">
                <a:solidFill>
                  <a:srgbClr val="333333"/>
                </a:solidFill>
              </a:rPr>
              <a:t>B0792X89SH</a:t>
            </a:r>
            <a:r>
              <a:rPr lang="zh-CN" altLang="en-US" sz="1400" dirty="0">
                <a:solidFill>
                  <a:srgbClr val="333333"/>
                </a:solidFill>
              </a:rPr>
              <a:t>（美国站）</a:t>
            </a:r>
            <a:endParaRPr lang="en-US" altLang="zh-CN" sz="1400" dirty="0">
              <a:solidFill>
                <a:srgbClr val="333333"/>
              </a:solidFill>
            </a:endParaRPr>
          </a:p>
          <a:p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参考内部</a:t>
            </a: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SKU:   </a:t>
            </a:r>
            <a:r>
              <a:rPr lang="en-US" altLang="zh-CN" sz="1400" dirty="0"/>
              <a:t>AA0481B</a:t>
            </a:r>
            <a:endParaRPr lang="en-US" altLang="zh-CN" sz="1400" dirty="0"/>
          </a:p>
          <a:p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</a:rPr>
              <a:t>销售模式（独立销售</a:t>
            </a: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</a:rPr>
              <a:t>/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</a:rPr>
              <a:t>组合销售）：独立销售</a:t>
            </a: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</a:rPr>
              <a:t>/+Y0801/+Y0811</a:t>
            </a:r>
            <a:endParaRPr lang="en-US" altLang="zh-CN" sz="1400" dirty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需要做亚马逊的美国站、英国站、德国站和日语海报</a:t>
            </a:r>
            <a:endParaRPr lang="zh-CN" altLang="en-US" sz="1400" dirty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德国站的在英国站的基础上翻译即可，日语海报在美国站的基础上翻译</a:t>
            </a:r>
            <a:endParaRPr lang="en-US" altLang="zh-CN" sz="1400" dirty="0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en-US" altLang="zh-CN" sz="1400" dirty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sz="1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产品主要功能卖点：</a:t>
            </a:r>
            <a:endParaRPr lang="zh-CN" altLang="en-US" sz="1400" dirty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</a:rPr>
              <a:t>1. </a:t>
            </a:r>
            <a:r>
              <a:rPr lang="zh-CN" altLang="zh-CN" sz="1400" dirty="0">
                <a:latin typeface="微软雅黑" panose="020B0503020204020204" charset="-122"/>
                <a:ea typeface="微软雅黑" panose="020B0503020204020204" charset="-122"/>
              </a:rPr>
              <a:t>主图</a:t>
            </a:r>
            <a:endParaRPr lang="zh-CN" altLang="en-US" sz="1400" dirty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</a:rPr>
              <a:t>2. </a:t>
            </a:r>
            <a:r>
              <a:rPr lang="zh-CN" altLang="zh-CN" sz="1400" dirty="0">
                <a:latin typeface="微软雅黑" panose="020B0503020204020204" charset="-122"/>
                <a:ea typeface="微软雅黑" panose="020B0503020204020204" charset="-122"/>
              </a:rPr>
              <a:t>安卓</a:t>
            </a: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</a:rPr>
              <a:t>10.0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</a:rPr>
              <a:t>系统，</a:t>
            </a: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</a:rPr>
              <a:t> 2G+16G</a:t>
            </a:r>
            <a:endParaRPr lang="en-US" altLang="zh-CN" sz="1400" dirty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</a:rPr>
              <a:t>3. 10.0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</a:rPr>
              <a:t>系统</a:t>
            </a: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</a:rPr>
              <a:t> + 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导航</a:t>
            </a:r>
            <a:endParaRPr lang="en-US" altLang="zh-CN" sz="1400" dirty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</a:rPr>
              <a:t>4. 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蓝牙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</a:rPr>
              <a:t>+  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</a:rPr>
              <a:t>收音 </a:t>
            </a:r>
            <a:endParaRPr lang="en-US" altLang="zh-CN" sz="1400" dirty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</a:rPr>
              <a:t>5. WIFI + 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倒车</a:t>
            </a:r>
            <a:endParaRPr lang="en-US" altLang="zh-CN" sz="14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</a:rPr>
              <a:t>6. 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</a:rPr>
              <a:t>尺寸 </a:t>
            </a: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</a:rPr>
              <a:t>+ 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</a:rPr>
              <a:t>七色灯</a:t>
            </a:r>
            <a:endParaRPr lang="zh-CN" altLang="en-US" sz="1400" dirty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</a:rPr>
              <a:t>7. 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</a:rPr>
              <a:t>配件图</a:t>
            </a:r>
            <a:endParaRPr lang="en-US" altLang="zh-CN" sz="1400" dirty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</a:rPr>
              <a:t>8. 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</a:rPr>
              <a:t>小功能汇总</a:t>
            </a: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(DAB+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，</a:t>
            </a: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RCA输出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，</a:t>
            </a:r>
            <a:r>
              <a:rPr lang="zh-CN" altLang="zh-CN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AUX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等</a:t>
            </a:r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)</a:t>
            </a:r>
            <a:endParaRPr lang="zh-CN" altLang="en-US" sz="1400" dirty="0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en-US" altLang="zh-CN" sz="14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endParaRPr lang="en-US" altLang="zh-CN" sz="1400" dirty="0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en-US" altLang="zh-CN" sz="14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878840" y="5470295"/>
            <a:ext cx="6858000" cy="676275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5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kern="1200" dirty="0">
                <a:latin typeface="微软雅黑" panose="020B0503020204020204" charset="-122"/>
                <a:ea typeface="微软雅黑" panose="020B0503020204020204" charset="-122"/>
                <a:cs typeface="+mj-cs"/>
              </a:rPr>
              <a:t>设计要求</a:t>
            </a:r>
            <a:endParaRPr lang="zh-CN" altLang="en-US" kern="1200" dirty="0">
              <a:latin typeface="微软雅黑" panose="020B0503020204020204" charset="-122"/>
              <a:ea typeface="微软雅黑" panose="020B0503020204020204" charset="-122"/>
              <a:cs typeface="+mj-cs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780415" y="6146737"/>
            <a:ext cx="738505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>
                <a:latin typeface="微软雅黑" panose="020B0503020204020204" charset="-122"/>
                <a:ea typeface="微软雅黑" panose="020B0503020204020204" charset="-122"/>
              </a:rPr>
              <a:t>    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</a:rPr>
              <a:t>要求多角度展示产品，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设计简洁大方，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</a:rPr>
              <a:t>素材新颖，不要重复使用相同的素材等</a:t>
            </a:r>
            <a:endParaRPr lang="zh-CN" altLang="en-US" sz="14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397</Words>
  <Application>WPS 演示</Application>
  <PresentationFormat>全屏显示(4:3)</PresentationFormat>
  <Paragraphs>31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9" baseType="lpstr">
      <vt:lpstr>Arial</vt:lpstr>
      <vt:lpstr>宋体</vt:lpstr>
      <vt:lpstr>Wingdings</vt:lpstr>
      <vt:lpstr>微软雅黑</vt:lpstr>
      <vt:lpstr>Arial Unicode MS</vt:lpstr>
      <vt:lpstr>Calibri</vt:lpstr>
      <vt:lpstr>默认设计模板</vt:lpstr>
      <vt:lpstr>产品图片</vt:lpstr>
      <vt:lpstr>产品信息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首图</dc:title>
  <dc:creator>lifuxiao</dc:creator>
  <cp:lastModifiedBy>Administrator</cp:lastModifiedBy>
  <cp:revision>221</cp:revision>
  <dcterms:created xsi:type="dcterms:W3CDTF">2017-05-06T15:20:00Z</dcterms:created>
  <dcterms:modified xsi:type="dcterms:W3CDTF">2020-05-20T08:09:00Z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