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2"/>
    <p:sldId id="303" r:id="rId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howGuides="1">
      <p:cViewPr varScale="1">
        <p:scale>
          <a:sx n="86" d="100"/>
          <a:sy n="86" d="100"/>
        </p:scale>
        <p:origin x="7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50C8F2-C519-4BBC-A7E9-E742FD09CF0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45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7C4038B-725C-474F-8252-C857ECEC6430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07917553-447C-4C6E-B252-687C2AF97965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BAEE080-A827-4756-83CB-A27C0F3320A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900FE9DF-1F06-4E09-BD68-472CD720F1F6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2F920E01-45BC-4EA2-8C57-C00A49C504C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C55218A-8C08-45EE-9B4C-F38C0FBEA6C1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DBE15674-1486-4E8A-9DD8-3F5FF9B7022A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FE47657-F7C9-464E-84CC-61AB60ABDE4B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8BB02926-68FC-4589-8D11-DBD071026CE8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DE2699A-7E33-41BA-9DBF-2C1B9F617C0C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A34EA0E0-93BB-423D-ACB8-32F1EB9D6D93}" type="slidenum">
              <a:rPr kumimoji="0" lang="zh-CN" altLang="en-US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FE1D26C-659E-4B32-8317-75FA193CC40B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产品图片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1143000" y="315913"/>
            <a:ext cx="6858000" cy="676275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kern="12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产品信息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6721" y="1013326"/>
            <a:ext cx="635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SKU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AS0374B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产品名称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：大众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卓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8.0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八核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PX5/8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寸黑色电容屏无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DVD/4G+32G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Jimmy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美国站关键词：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VW android car stereo 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图片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处理参考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链接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en-US" altLang="zh-CN" sz="1400" dirty="0" smtClean="0">
                <a:solidFill>
                  <a:srgbClr val="333333"/>
                </a:solidFill>
              </a:rPr>
              <a:t>B075PXSMMR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参考内部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SKU: 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02308B  CN03-03101B(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外观相似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模式（独立销售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组合销售）：独立销售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/+Y0801/+Y0811</a:t>
            </a: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主要功能卖点</a:t>
            </a:r>
            <a:r>
              <a:rPr lang="zh-CN" alt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</a:rPr>
              <a:t>安卓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78.0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系统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，内存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G  8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核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sz="1400" smtClean="0">
                <a:latin typeface="微软雅黑" panose="020B0503020204020204" charset="-122"/>
                <a:ea typeface="微软雅黑" panose="020B0503020204020204" charset="-122"/>
              </a:rPr>
              <a:t>Octa-core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导航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+  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DAB</a:t>
            </a:r>
          </a:p>
          <a:p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蓝牙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+ WIFI</a:t>
            </a: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手机互联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en-US" altLang="zh-CN" sz="14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Autoplay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(NA7005W)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倒车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 AV-OUT</a:t>
            </a: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6.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尺寸 七色灯</a:t>
            </a: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7.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背面 配件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8.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小功能汇总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878840" y="5470295"/>
            <a:ext cx="6858000" cy="6762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kern="120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设计要求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0415" y="6146737"/>
            <a:ext cx="738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要求多角度展示产品，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设计简洁大方，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素材新颖，不要重复使用相同的素材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等 用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AS0571B</a:t>
            </a: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的模板来做。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156</Words>
  <Application>Microsoft Office PowerPoint</Application>
  <PresentationFormat>全屏显示(4:3)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默认设计模板</vt:lpstr>
      <vt:lpstr>产品图片</vt:lpstr>
      <vt:lpstr>产品信息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首图</dc:title>
  <dc:creator>lifuxiao</dc:creator>
  <cp:lastModifiedBy>Administrator</cp:lastModifiedBy>
  <cp:revision>179</cp:revision>
  <dcterms:created xsi:type="dcterms:W3CDTF">2017-05-06T15:20:00Z</dcterms:created>
  <dcterms:modified xsi:type="dcterms:W3CDTF">2018-08-21T01:13:31Z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