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5" r:id="rId3"/>
    <p:sldId id="266" r:id="rId4"/>
    <p:sldId id="269" r:id="rId5"/>
    <p:sldId id="274" r:id="rId6"/>
    <p:sldId id="288" r:id="rId7"/>
    <p:sldId id="303" r:id="rId8"/>
    <p:sldId id="295" r:id="rId9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7" autoAdjust="0"/>
  </p:normalViewPr>
  <p:slideViewPr>
    <p:cSldViewPr showGuides="1"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50C8F2-C519-4BBC-A7E9-E742FD09CF03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E7C4038B-725C-474F-8252-C857ECEC6430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07917553-447C-4C6E-B252-687C2AF97965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2BAEE080-A827-4756-83CB-A27C0F3320A1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900FE9DF-1F06-4E09-BD68-472CD720F1F6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2F920E01-45BC-4EA2-8C57-C00A49C504CA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DC55218A-8C08-45EE-9B4C-F38C0FBEA6C1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DBE15674-1486-4E8A-9DD8-3F5FF9B7022A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AFE47657-F7C9-464E-84CC-61AB60ABDE4B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8BB02926-68FC-4589-8D11-DBD071026CE8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EDE2699A-7E33-41BA-9DBF-2C1B9F617C0C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A34EA0E0-93BB-423D-ACB8-32F1EB9D6D93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 noProof="1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E1D26C-659E-4B32-8317-75FA193CC40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1143000" y="315913"/>
            <a:ext cx="6858000" cy="676275"/>
          </a:xfrm>
        </p:spPr>
        <p:txBody>
          <a:bodyPr wrap="square" lIns="91440" tIns="45720" rIns="91440" bIns="45720" anchor="b"/>
          <a:lstStyle/>
          <a:p>
            <a:pPr eaLnBrk="1" hangingPunct="1"/>
            <a:r>
              <a:rPr lang="zh-CN" altLang="en-US" sz="3200" kern="1200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产品信息</a:t>
            </a:r>
            <a:endParaRPr lang="zh-CN" altLang="en-US" sz="3200" kern="1200" dirty="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538480" y="914400"/>
          <a:ext cx="7549515" cy="3009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330"/>
                <a:gridCol w="5671185"/>
              </a:tblGrid>
              <a:tr h="34988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12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60</a:t>
                      </a:r>
                      <a:r>
                        <a:rPr lang="zh-CN" altLang="en-US" sz="12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寸方形特斯林秋千</a:t>
                      </a:r>
                      <a:r>
                        <a:rPr lang="en-US" altLang="zh-CN" sz="12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/</a:t>
                      </a:r>
                      <a:r>
                        <a:rPr lang="zh-CN" altLang="en-US" sz="12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蓝色 </a:t>
                      </a:r>
                      <a:r>
                        <a:rPr lang="en-US" altLang="zh-CN" sz="12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(</a:t>
                      </a:r>
                      <a:r>
                        <a:rPr lang="zh-CN" altLang="en-US" sz="12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秋千为</a:t>
                      </a:r>
                      <a:r>
                        <a:rPr lang="zh-CN" altLang="en-US" sz="12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方形平的，不带弧度</a:t>
                      </a:r>
                      <a:r>
                        <a:rPr lang="en-US" altLang="zh-CN" sz="12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)</a:t>
                      </a:r>
                      <a:endParaRPr lang="en-US" altLang="zh-CN" sz="1200" dirty="0" smtClean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</a:tr>
              <a:tr h="34988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SKU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DR0512L</a:t>
                      </a:r>
                      <a:r>
                        <a:rPr lang="zh-CN" altLang="en-US" sz="12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CR0565L</a:t>
                      </a:r>
                      <a:r>
                        <a:rPr lang="zh-CN" altLang="en-US" sz="12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布料升级款</a:t>
                      </a:r>
                      <a:r>
                        <a:rPr lang="zh-CN" altLang="en-US" sz="12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zh-CN" altLang="en-US" sz="12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1686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首单对应平台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Amazon: Trekassy</a:t>
                      </a:r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（美国）</a:t>
                      </a:r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, Ebay: </a:t>
                      </a:r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美国（无</a:t>
                      </a:r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LOGO</a:t>
                      </a:r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）</a:t>
                      </a:r>
                      <a:endParaRPr lang="zh-CN" altLang="en-US"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产品负责人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Demi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 dirty="0" smtClean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美国站关键词</a:t>
                      </a:r>
                      <a:endParaRPr lang="zh-CN" altLang="en-US" sz="1200" dirty="0" smtClean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200" dirty="0" smtClean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tree swing, platform swing</a:t>
                      </a:r>
                      <a:endParaRPr lang="en-US" altLang="zh-CN" sz="1200" dirty="0" smtClean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参考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ASIN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900" dirty="0">
                          <a:solidFill>
                            <a:srgbClr val="00B0F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B07F3VLT5T</a:t>
                      </a:r>
                      <a:endParaRPr lang="en-US" altLang="zh-CN" sz="900" dirty="0">
                        <a:solidFill>
                          <a:srgbClr val="00B0F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参考内部</a:t>
                      </a:r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SKU</a:t>
                      </a:r>
                      <a:endParaRPr lang="en-US" altLang="zh-CN"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CR0565L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， 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DR0591C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4671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销售</a:t>
                      </a:r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模式</a:t>
                      </a:r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(</a:t>
                      </a:r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独立</a:t>
                      </a:r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/</a:t>
                      </a:r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组合销售</a:t>
                      </a:r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)</a:t>
                      </a:r>
                      <a:endParaRPr lang="en-US" altLang="zh-CN"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独立销售</a:t>
                      </a:r>
                      <a:endParaRPr lang="zh-CN" altLang="en-US" sz="12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75920" y="3759835"/>
            <a:ext cx="787463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6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主要功能卖点：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1" hangingPunct="1"/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1-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主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图 </a:t>
            </a:r>
            <a:endParaRPr lang="zh-CN" altLang="en-US" sz="16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eaLnBrk="1" hangingPunct="1"/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2-700lbs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最大承重值</a:t>
            </a: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eaLnBrk="1" hangingPunct="1"/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3-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特斯林卖点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展示</a:t>
            </a:r>
            <a:endParaRPr lang="zh-CN" altLang="en-US" sz="16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eaLnBrk="1" hangingPunct="1"/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4-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细节展示</a:t>
            </a:r>
            <a:endParaRPr lang="zh-CN" altLang="en-US" sz="1600">
              <a:sym typeface="+mn-ea"/>
            </a:endParaRPr>
          </a:p>
          <a:p>
            <a:pPr algn="l" eaLnBrk="1" hangingPunct="1"/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5-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秋千展示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eaLnBrk="1" hangingPunct="1"/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6-7-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场景图</a:t>
            </a:r>
            <a:endParaRPr lang="zh-CN" altLang="en-US" sz="16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eaLnBrk="1" hangingPunct="1"/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3725" y="3481705"/>
            <a:ext cx="7332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因</a:t>
            </a:r>
            <a:r>
              <a:rPr lang="en-US" altLang="zh-CN">
                <a:solidFill>
                  <a:srgbClr val="FF0000"/>
                </a:solidFill>
              </a:rPr>
              <a:t>amazon</a:t>
            </a:r>
            <a:r>
              <a:rPr lang="zh-CN" altLang="en-US">
                <a:solidFill>
                  <a:srgbClr val="FF0000"/>
                </a:solidFill>
              </a:rPr>
              <a:t>要上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个</a:t>
            </a:r>
            <a:r>
              <a:rPr lang="en-US" altLang="zh-CN">
                <a:solidFill>
                  <a:srgbClr val="FF0000"/>
                </a:solidFill>
              </a:rPr>
              <a:t>listing,</a:t>
            </a:r>
            <a:r>
              <a:rPr lang="zh-CN" altLang="en-US">
                <a:solidFill>
                  <a:srgbClr val="FF0000"/>
                </a:solidFill>
              </a:rPr>
              <a:t>需要做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套模板：一套参考</a:t>
            </a:r>
            <a:r>
              <a:rPr lang="en-US" altLang="zh-CN">
                <a:solidFill>
                  <a:srgbClr val="FF0000"/>
                </a:solidFill>
              </a:rPr>
              <a:t>CR0565L, </a:t>
            </a:r>
            <a:r>
              <a:rPr lang="zh-CN" altLang="en-US">
                <a:solidFill>
                  <a:srgbClr val="FF0000"/>
                </a:solidFill>
              </a:rPr>
              <a:t>一套新做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br>
              <a:rPr lang="en-US" altLang="zh-CN"/>
            </a:br>
            <a:r>
              <a:rPr lang="en-US" altLang="zh-CN" sz="3600"/>
              <a:t>1.</a:t>
            </a:r>
            <a:r>
              <a:rPr lang="zh-CN" altLang="en-US" sz="3600"/>
              <a:t>主图</a:t>
            </a:r>
            <a:r>
              <a:rPr lang="zh-CN" altLang="en-US"/>
              <a:t> </a:t>
            </a:r>
            <a:br>
              <a:rPr lang="zh-CN" altLang="en-US"/>
            </a:br>
            <a:r>
              <a:rPr lang="en-US" altLang="zh-CN" sz="1800"/>
              <a:t>(</a:t>
            </a:r>
            <a:r>
              <a:rPr lang="zh-CN" altLang="en-US" sz="1800"/>
              <a:t>放特斯林卖点的图标，体现大尺寸</a:t>
            </a:r>
            <a:r>
              <a:rPr lang="en-US" altLang="zh-CN" sz="1800"/>
              <a:t>)</a:t>
            </a:r>
            <a:br>
              <a:rPr lang="zh-CN" altLang="en-US" sz="1200">
                <a:solidFill>
                  <a:srgbClr val="FF0000"/>
                </a:solidFill>
              </a:rPr>
            </a:br>
            <a:br>
              <a:rPr lang="zh-CN" altLang="en-US" sz="1600">
                <a:solidFill>
                  <a:srgbClr val="FF0000"/>
                </a:solidFill>
              </a:rPr>
            </a:b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24525" y="1537335"/>
            <a:ext cx="26930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Weather Resistance</a:t>
            </a:r>
            <a:r>
              <a:rPr lang="zh-CN" altLang="en-US"/>
              <a:t>图标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664970"/>
            <a:ext cx="4243705" cy="38620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995" y="2551430"/>
            <a:ext cx="4297045" cy="43065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/>
          <p:nvPr>
            <p:ph type="ctrTitle"/>
          </p:nvPr>
        </p:nvSpPr>
        <p:spPr>
          <a:xfrm>
            <a:off x="386715" y="220980"/>
            <a:ext cx="6858000" cy="926465"/>
          </a:xfrm>
        </p:spPr>
        <p:txBody>
          <a:bodyPr/>
          <a:p>
            <a:b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b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2-   700LBS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最大承重值</a:t>
            </a:r>
            <a:b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 sz="1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0475" y="939800"/>
            <a:ext cx="6210300" cy="54470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/>
          <p:nvPr>
            <p:ph type="ctrTitle"/>
          </p:nvPr>
        </p:nvSpPr>
        <p:spPr>
          <a:xfrm>
            <a:off x="910590" y="727710"/>
            <a:ext cx="6858000" cy="574040"/>
          </a:xfrm>
        </p:spPr>
        <p:txBody>
          <a:bodyPr/>
          <a:p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3-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特斯林布料体现，用场景图引导客户理解</a:t>
            </a:r>
            <a:b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0590" y="580390"/>
            <a:ext cx="5372100" cy="56978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06170" y="387350"/>
            <a:ext cx="13303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eaLnBrk="1" hangingPunct="1"/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4-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细节展示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eaLnBrk="1" hangingPunct="1"/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4310" y="968375"/>
            <a:ext cx="6215380" cy="5559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500" y="464185"/>
            <a:ext cx="6858000" cy="527685"/>
          </a:xfrm>
        </p:spPr>
        <p:txBody>
          <a:bodyPr/>
          <a:p>
            <a:r>
              <a:rPr lang="en-US" altLang="zh-CN"/>
              <a:t>5.</a:t>
            </a:r>
            <a:r>
              <a:rPr lang="zh-CN" altLang="en-US"/>
              <a:t>秋千展示</a:t>
            </a:r>
            <a:r>
              <a:rPr lang="en-US" altLang="zh-CN"/>
              <a:t>(</a:t>
            </a:r>
            <a:r>
              <a:rPr lang="en-US" altLang="zh-CN">
                <a:sym typeface="+mn-ea"/>
              </a:rPr>
              <a:t>FREE Tree Strap+</a:t>
            </a:r>
            <a:r>
              <a:rPr lang="zh-CN" altLang="en-US">
                <a:sym typeface="+mn-ea"/>
              </a:rPr>
              <a:t>登山扣，绳索可调</a:t>
            </a:r>
            <a:r>
              <a:rPr lang="en-US" altLang="zh-CN">
                <a:sym typeface="+mn-ea"/>
              </a:rPr>
              <a:t>47-71in</a:t>
            </a:r>
            <a:r>
              <a:rPr lang="en-US" altLang="zh-CN"/>
              <a:t>)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0460" y="1083310"/>
            <a:ext cx="4277995" cy="42195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09600" y="430848"/>
            <a:ext cx="6858000" cy="1655762"/>
          </a:xfrm>
        </p:spPr>
        <p:txBody>
          <a:bodyPr/>
          <a:p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6-7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场景图   （可多人，可躺</a:t>
            </a:r>
            <a:r>
              <a:rPr lang="en-US" altLang="zh-CN">
                <a:sym typeface="+mn-ea"/>
              </a:rPr>
              <a:t>)</a:t>
            </a:r>
            <a:endParaRPr lang="zh-CN" altLang="en-US"/>
          </a:p>
          <a:p>
            <a:endParaRPr lang="en-US" altLang="zh-CN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285" y="786765"/>
            <a:ext cx="2751455" cy="2113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525" y="786765"/>
            <a:ext cx="2205355" cy="2413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5" y="3902075"/>
            <a:ext cx="2747645" cy="2705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525" y="3576955"/>
            <a:ext cx="1977390" cy="22726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535" y="3404870"/>
            <a:ext cx="2947035" cy="29432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525" y="721995"/>
            <a:ext cx="2772410" cy="25419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43992131-5f6a-4b76-9ee0-a91e1522faf7}"/>
</p:tagLst>
</file>

<file path=ppt/tags/tag2.xml><?xml version="1.0" encoding="utf-8"?>
<p:tagLst xmlns:p="http://schemas.openxmlformats.org/presentationml/2006/main">
  <p:tag name="KSO_WM_SLIDE_MODEL_TYPE" val="cover"/>
</p:tagLst>
</file>

<file path=ppt/tags/tag3.xml><?xml version="1.0" encoding="utf-8"?>
<p:tagLst xmlns:p="http://schemas.openxmlformats.org/presentationml/2006/main">
  <p:tag name="KSO_WM_DOC_GUID" val="{3fd76aba-2a1a-4098-9a02-dc6413a62f8a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WPS 演示</Application>
  <PresentationFormat>全屏显示(4:3)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产品信息</vt:lpstr>
      <vt:lpstr> 1.主图  (放特斯林卖点的图标，体现大尺寸)  </vt:lpstr>
      <vt:lpstr>  2-   700LBS最大承重值 </vt:lpstr>
      <vt:lpstr>3-特斯林布料体现，用场景图引导客户理解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首图</dc:title>
  <dc:creator>lifuxiao</dc:creator>
  <cp:lastModifiedBy>小小</cp:lastModifiedBy>
  <cp:revision>284</cp:revision>
  <dcterms:created xsi:type="dcterms:W3CDTF">2017-05-06T15:20:00Z</dcterms:created>
  <dcterms:modified xsi:type="dcterms:W3CDTF">2020-06-15T10:38:39Z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